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6687-BFDC-45BE-849F-7C77C5382E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47316E-E022-4C14-8F29-287993599319}">
      <dgm:prSet/>
      <dgm:spPr/>
      <dgm:t>
        <a:bodyPr/>
        <a:lstStyle/>
        <a:p>
          <a:r>
            <a:rPr lang="de-DE" dirty="0"/>
            <a:t>1993 wurde ,,</a:t>
          </a:r>
          <a:r>
            <a:rPr lang="de-DE" dirty="0" err="1"/>
            <a:t>SoftENGINE</a:t>
          </a:r>
          <a:r>
            <a:rPr lang="de-DE" dirty="0"/>
            <a:t>´´ gegründet von Dirk Winter und Mathias Neumer</a:t>
          </a:r>
          <a:endParaRPr lang="en-US" dirty="0"/>
        </a:p>
      </dgm:t>
    </dgm:pt>
    <dgm:pt modelId="{E9453E47-8CB9-4670-9DA4-523BC2773756}" type="parTrans" cxnId="{5A304765-A622-4569-A8E8-77D57742187F}">
      <dgm:prSet/>
      <dgm:spPr/>
      <dgm:t>
        <a:bodyPr/>
        <a:lstStyle/>
        <a:p>
          <a:endParaRPr lang="en-US"/>
        </a:p>
      </dgm:t>
    </dgm:pt>
    <dgm:pt modelId="{48A2451D-A44A-41D1-8E5E-D199D1053BE2}" type="sibTrans" cxnId="{5A304765-A622-4569-A8E8-77D57742187F}">
      <dgm:prSet/>
      <dgm:spPr/>
      <dgm:t>
        <a:bodyPr/>
        <a:lstStyle/>
        <a:p>
          <a:endParaRPr lang="en-US"/>
        </a:p>
      </dgm:t>
    </dgm:pt>
    <dgm:pt modelId="{0EB37BC0-7B89-457A-BF55-E5F4BEABCF35}">
      <dgm:prSet/>
      <dgm:spPr/>
      <dgm:t>
        <a:bodyPr/>
        <a:lstStyle/>
        <a:p>
          <a:r>
            <a:rPr lang="de-DE" dirty="0"/>
            <a:t>1998 wurde das Schwester Unternehmen  </a:t>
          </a:r>
          <a:r>
            <a:rPr lang="de-DE" dirty="0" err="1"/>
            <a:t>gotomaxx</a:t>
          </a:r>
          <a:r>
            <a:rPr lang="de-DE" dirty="0"/>
            <a:t> gegründet.</a:t>
          </a:r>
          <a:endParaRPr lang="en-US" dirty="0"/>
        </a:p>
      </dgm:t>
    </dgm:pt>
    <dgm:pt modelId="{7D57F2CD-45E2-4ADF-A7FF-EEC049AE8AE2}" type="parTrans" cxnId="{273E6B02-F9D0-4023-B326-51BA80D389CF}">
      <dgm:prSet/>
      <dgm:spPr/>
      <dgm:t>
        <a:bodyPr/>
        <a:lstStyle/>
        <a:p>
          <a:endParaRPr lang="en-US"/>
        </a:p>
      </dgm:t>
    </dgm:pt>
    <dgm:pt modelId="{A05AD0CA-FA65-4382-A4DA-364C0C6B00EB}" type="sibTrans" cxnId="{273E6B02-F9D0-4023-B326-51BA80D389CF}">
      <dgm:prSet/>
      <dgm:spPr/>
      <dgm:t>
        <a:bodyPr/>
        <a:lstStyle/>
        <a:p>
          <a:endParaRPr lang="en-US"/>
        </a:p>
      </dgm:t>
    </dgm:pt>
    <dgm:pt modelId="{157F0089-1579-443A-B8D9-5CA20C8C8E7C}">
      <dgm:prSet/>
      <dgm:spPr/>
      <dgm:t>
        <a:bodyPr/>
        <a:lstStyle/>
        <a:p>
          <a:r>
            <a:rPr lang="de-DE" dirty="0"/>
            <a:t>2009 wurde die web </a:t>
          </a:r>
          <a:r>
            <a:rPr lang="de-DE" dirty="0" err="1"/>
            <a:t>ware</a:t>
          </a:r>
          <a:r>
            <a:rPr lang="de-DE" dirty="0"/>
            <a:t>  eingeführt  </a:t>
          </a:r>
          <a:endParaRPr lang="en-US" dirty="0"/>
        </a:p>
      </dgm:t>
    </dgm:pt>
    <dgm:pt modelId="{18C3930E-FF7C-4E30-A84E-C6F679484D08}" type="parTrans" cxnId="{DCB8470B-6308-4FA6-8C1C-652A22755DEF}">
      <dgm:prSet/>
      <dgm:spPr/>
      <dgm:t>
        <a:bodyPr/>
        <a:lstStyle/>
        <a:p>
          <a:endParaRPr lang="en-US"/>
        </a:p>
      </dgm:t>
    </dgm:pt>
    <dgm:pt modelId="{9552FF70-F1F1-4AC7-BFEE-62D0B1691404}" type="sibTrans" cxnId="{DCB8470B-6308-4FA6-8C1C-652A22755DEF}">
      <dgm:prSet/>
      <dgm:spPr/>
      <dgm:t>
        <a:bodyPr/>
        <a:lstStyle/>
        <a:p>
          <a:endParaRPr lang="en-US"/>
        </a:p>
      </dgm:t>
    </dgm:pt>
    <dgm:pt modelId="{D3106131-C7CE-49FD-8331-9199A0C9FCA6}">
      <dgm:prSet/>
      <dgm:spPr/>
      <dgm:t>
        <a:bodyPr/>
        <a:lstStyle/>
        <a:p>
          <a:r>
            <a:rPr lang="de-DE" dirty="0"/>
            <a:t>2023 </a:t>
          </a:r>
          <a:r>
            <a:rPr lang="de-DE" dirty="0" err="1"/>
            <a:t>SoftEngine</a:t>
          </a:r>
          <a:r>
            <a:rPr lang="de-DE" dirty="0"/>
            <a:t> wurde 30 Jahre alt </a:t>
          </a:r>
          <a:endParaRPr lang="en-US" dirty="0"/>
        </a:p>
      </dgm:t>
    </dgm:pt>
    <dgm:pt modelId="{D566588F-6AB1-4AD5-9028-8182DCEB895A}" type="parTrans" cxnId="{91B45B1E-5E80-4E2B-B778-8021190662CB}">
      <dgm:prSet/>
      <dgm:spPr/>
      <dgm:t>
        <a:bodyPr/>
        <a:lstStyle/>
        <a:p>
          <a:endParaRPr lang="en-US"/>
        </a:p>
      </dgm:t>
    </dgm:pt>
    <dgm:pt modelId="{ABBD4CF5-388C-4FA3-8E3E-7CA018E2B253}" type="sibTrans" cxnId="{91B45B1E-5E80-4E2B-B778-8021190662CB}">
      <dgm:prSet/>
      <dgm:spPr/>
      <dgm:t>
        <a:bodyPr/>
        <a:lstStyle/>
        <a:p>
          <a:endParaRPr lang="en-US"/>
        </a:p>
      </dgm:t>
    </dgm:pt>
    <dgm:pt modelId="{D5EF8A3E-BE14-4A60-8AFC-FCAE922D5D38}" type="pres">
      <dgm:prSet presAssocID="{BC4A6687-BFDC-45BE-849F-7C77C5382EE5}" presName="root" presStyleCnt="0">
        <dgm:presLayoutVars>
          <dgm:dir/>
          <dgm:resizeHandles val="exact"/>
        </dgm:presLayoutVars>
      </dgm:prSet>
      <dgm:spPr/>
    </dgm:pt>
    <dgm:pt modelId="{F035C435-668D-432B-964C-911A94BBA116}" type="pres">
      <dgm:prSet presAssocID="{9C47316E-E022-4C14-8F29-287993599319}" presName="compNode" presStyleCnt="0"/>
      <dgm:spPr/>
    </dgm:pt>
    <dgm:pt modelId="{AE857CF4-2404-4156-81F5-9B1739CABFE2}" type="pres">
      <dgm:prSet presAssocID="{9C47316E-E022-4C14-8F29-287993599319}" presName="bgRect" presStyleLbl="bgShp" presStyleIdx="0" presStyleCnt="4"/>
      <dgm:spPr/>
    </dgm:pt>
    <dgm:pt modelId="{BE78355B-4D7B-4512-BBE3-1EAD949F4E25}" type="pres">
      <dgm:prSet presAssocID="{9C47316E-E022-4C14-8F29-2879935993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neeflocke"/>
        </a:ext>
      </dgm:extLst>
    </dgm:pt>
    <dgm:pt modelId="{D358FF63-D48A-4DF1-90E3-F05FD9317361}" type="pres">
      <dgm:prSet presAssocID="{9C47316E-E022-4C14-8F29-287993599319}" presName="spaceRect" presStyleCnt="0"/>
      <dgm:spPr/>
    </dgm:pt>
    <dgm:pt modelId="{42B285A8-4429-4B70-82B3-D5FB15E8B4FF}" type="pres">
      <dgm:prSet presAssocID="{9C47316E-E022-4C14-8F29-287993599319}" presName="parTx" presStyleLbl="revTx" presStyleIdx="0" presStyleCnt="4">
        <dgm:presLayoutVars>
          <dgm:chMax val="0"/>
          <dgm:chPref val="0"/>
        </dgm:presLayoutVars>
      </dgm:prSet>
      <dgm:spPr/>
    </dgm:pt>
    <dgm:pt modelId="{1EC27850-A836-431B-BD5F-B7AFF6A083DB}" type="pres">
      <dgm:prSet presAssocID="{48A2451D-A44A-41D1-8E5E-D199D1053BE2}" presName="sibTrans" presStyleCnt="0"/>
      <dgm:spPr/>
    </dgm:pt>
    <dgm:pt modelId="{3DDC70D3-2601-4D03-86C9-981B6A66A47F}" type="pres">
      <dgm:prSet presAssocID="{0EB37BC0-7B89-457A-BF55-E5F4BEABCF35}" presName="compNode" presStyleCnt="0"/>
      <dgm:spPr/>
    </dgm:pt>
    <dgm:pt modelId="{E43CE521-5C02-4CFF-B9BF-22933043A17D}" type="pres">
      <dgm:prSet presAssocID="{0EB37BC0-7B89-457A-BF55-E5F4BEABCF35}" presName="bgRect" presStyleLbl="bgShp" presStyleIdx="1" presStyleCnt="4"/>
      <dgm:spPr/>
    </dgm:pt>
    <dgm:pt modelId="{B2D0249B-8577-4DDD-B29E-B0841F40FFD4}" type="pres">
      <dgm:prSet presAssocID="{0EB37BC0-7B89-457A-BF55-E5F4BEABCF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kop"/>
        </a:ext>
      </dgm:extLst>
    </dgm:pt>
    <dgm:pt modelId="{C8F7E93D-2EBF-4BFA-9649-E680393CBC0E}" type="pres">
      <dgm:prSet presAssocID="{0EB37BC0-7B89-457A-BF55-E5F4BEABCF35}" presName="spaceRect" presStyleCnt="0"/>
      <dgm:spPr/>
    </dgm:pt>
    <dgm:pt modelId="{25973B1E-B3B6-473E-95CD-F9EC465DA31C}" type="pres">
      <dgm:prSet presAssocID="{0EB37BC0-7B89-457A-BF55-E5F4BEABCF35}" presName="parTx" presStyleLbl="revTx" presStyleIdx="1" presStyleCnt="4">
        <dgm:presLayoutVars>
          <dgm:chMax val="0"/>
          <dgm:chPref val="0"/>
        </dgm:presLayoutVars>
      </dgm:prSet>
      <dgm:spPr/>
    </dgm:pt>
    <dgm:pt modelId="{E907FE73-B882-4B0A-8BD5-DA0839BFB0B0}" type="pres">
      <dgm:prSet presAssocID="{A05AD0CA-FA65-4382-A4DA-364C0C6B00EB}" presName="sibTrans" presStyleCnt="0"/>
      <dgm:spPr/>
    </dgm:pt>
    <dgm:pt modelId="{A235957E-4324-4F1F-A077-13216072344F}" type="pres">
      <dgm:prSet presAssocID="{157F0089-1579-443A-B8D9-5CA20C8C8E7C}" presName="compNode" presStyleCnt="0"/>
      <dgm:spPr/>
    </dgm:pt>
    <dgm:pt modelId="{CD8FF3D3-58D3-4B23-9A39-F9D3F76C20DD}" type="pres">
      <dgm:prSet presAssocID="{157F0089-1579-443A-B8D9-5CA20C8C8E7C}" presName="bgRect" presStyleLbl="bgShp" presStyleIdx="2" presStyleCnt="4"/>
      <dgm:spPr/>
    </dgm:pt>
    <dgm:pt modelId="{78FB4CA6-DA41-4971-81E1-D9A4A72773A5}" type="pres">
      <dgm:prSet presAssocID="{157F0089-1579-443A-B8D9-5CA20C8C8E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ca"/>
        </a:ext>
      </dgm:extLst>
    </dgm:pt>
    <dgm:pt modelId="{B3ADDC08-3314-46B1-8412-884AB9988A34}" type="pres">
      <dgm:prSet presAssocID="{157F0089-1579-443A-B8D9-5CA20C8C8E7C}" presName="spaceRect" presStyleCnt="0"/>
      <dgm:spPr/>
    </dgm:pt>
    <dgm:pt modelId="{A67D06E0-13D8-4E1E-AF39-38A76757E14C}" type="pres">
      <dgm:prSet presAssocID="{157F0089-1579-443A-B8D9-5CA20C8C8E7C}" presName="parTx" presStyleLbl="revTx" presStyleIdx="2" presStyleCnt="4">
        <dgm:presLayoutVars>
          <dgm:chMax val="0"/>
          <dgm:chPref val="0"/>
        </dgm:presLayoutVars>
      </dgm:prSet>
      <dgm:spPr/>
    </dgm:pt>
    <dgm:pt modelId="{623444F5-B9F4-4AD2-BDE4-E1DD8AEA12DC}" type="pres">
      <dgm:prSet presAssocID="{9552FF70-F1F1-4AC7-BFEE-62D0B1691404}" presName="sibTrans" presStyleCnt="0"/>
      <dgm:spPr/>
    </dgm:pt>
    <dgm:pt modelId="{C9BF0ADE-15F6-4AE6-B378-7B1FF5D584F0}" type="pres">
      <dgm:prSet presAssocID="{D3106131-C7CE-49FD-8331-9199A0C9FCA6}" presName="compNode" presStyleCnt="0"/>
      <dgm:spPr/>
    </dgm:pt>
    <dgm:pt modelId="{25851250-2556-461B-AB67-9C88B3EA46A0}" type="pres">
      <dgm:prSet presAssocID="{D3106131-C7CE-49FD-8331-9199A0C9FCA6}" presName="bgRect" presStyleLbl="bgShp" presStyleIdx="3" presStyleCnt="4" custLinFactNeighborX="516" custLinFactNeighborY="197"/>
      <dgm:spPr/>
    </dgm:pt>
    <dgm:pt modelId="{471E7A2D-74B5-4E8E-BC62-57F4253E3D6F}" type="pres">
      <dgm:prSet presAssocID="{D3106131-C7CE-49FD-8331-9199A0C9FC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FEE25C17-E0B0-4D6C-96D7-EA70099AA3F7}" type="pres">
      <dgm:prSet presAssocID="{D3106131-C7CE-49FD-8331-9199A0C9FCA6}" presName="spaceRect" presStyleCnt="0"/>
      <dgm:spPr/>
    </dgm:pt>
    <dgm:pt modelId="{286ECFAE-C883-4D1B-9770-E759D95208E3}" type="pres">
      <dgm:prSet presAssocID="{D3106131-C7CE-49FD-8331-9199A0C9FC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3E6B02-F9D0-4023-B326-51BA80D389CF}" srcId="{BC4A6687-BFDC-45BE-849F-7C77C5382EE5}" destId="{0EB37BC0-7B89-457A-BF55-E5F4BEABCF35}" srcOrd="1" destOrd="0" parTransId="{7D57F2CD-45E2-4ADF-A7FF-EEC049AE8AE2}" sibTransId="{A05AD0CA-FA65-4382-A4DA-364C0C6B00EB}"/>
    <dgm:cxn modelId="{DCB8470B-6308-4FA6-8C1C-652A22755DEF}" srcId="{BC4A6687-BFDC-45BE-849F-7C77C5382EE5}" destId="{157F0089-1579-443A-B8D9-5CA20C8C8E7C}" srcOrd="2" destOrd="0" parTransId="{18C3930E-FF7C-4E30-A84E-C6F679484D08}" sibTransId="{9552FF70-F1F1-4AC7-BFEE-62D0B1691404}"/>
    <dgm:cxn modelId="{91B45B1E-5E80-4E2B-B778-8021190662CB}" srcId="{BC4A6687-BFDC-45BE-849F-7C77C5382EE5}" destId="{D3106131-C7CE-49FD-8331-9199A0C9FCA6}" srcOrd="3" destOrd="0" parTransId="{D566588F-6AB1-4AD5-9028-8182DCEB895A}" sibTransId="{ABBD4CF5-388C-4FA3-8E3E-7CA018E2B253}"/>
    <dgm:cxn modelId="{5A304765-A622-4569-A8E8-77D57742187F}" srcId="{BC4A6687-BFDC-45BE-849F-7C77C5382EE5}" destId="{9C47316E-E022-4C14-8F29-287993599319}" srcOrd="0" destOrd="0" parTransId="{E9453E47-8CB9-4670-9DA4-523BC2773756}" sibTransId="{48A2451D-A44A-41D1-8E5E-D199D1053BE2}"/>
    <dgm:cxn modelId="{B16E4A6C-8D9D-4424-B3BE-1ED304789459}" type="presOf" srcId="{9C47316E-E022-4C14-8F29-287993599319}" destId="{42B285A8-4429-4B70-82B3-D5FB15E8B4FF}" srcOrd="0" destOrd="0" presId="urn:microsoft.com/office/officeart/2018/2/layout/IconVerticalSolidList"/>
    <dgm:cxn modelId="{44D1CB51-9885-4705-9A9C-FEDA19E32815}" type="presOf" srcId="{D3106131-C7CE-49FD-8331-9199A0C9FCA6}" destId="{286ECFAE-C883-4D1B-9770-E759D95208E3}" srcOrd="0" destOrd="0" presId="urn:microsoft.com/office/officeart/2018/2/layout/IconVerticalSolidList"/>
    <dgm:cxn modelId="{F47F3485-492D-4B83-8045-ABA1FB3A5A86}" type="presOf" srcId="{0EB37BC0-7B89-457A-BF55-E5F4BEABCF35}" destId="{25973B1E-B3B6-473E-95CD-F9EC465DA31C}" srcOrd="0" destOrd="0" presId="urn:microsoft.com/office/officeart/2018/2/layout/IconVerticalSolidList"/>
    <dgm:cxn modelId="{E5E38593-1F03-4608-92BD-5CECA493C1AE}" type="presOf" srcId="{157F0089-1579-443A-B8D9-5CA20C8C8E7C}" destId="{A67D06E0-13D8-4E1E-AF39-38A76757E14C}" srcOrd="0" destOrd="0" presId="urn:microsoft.com/office/officeart/2018/2/layout/IconVerticalSolidList"/>
    <dgm:cxn modelId="{60341EC7-1B9F-409F-A5E8-EA22FCDC95C1}" type="presOf" srcId="{BC4A6687-BFDC-45BE-849F-7C77C5382EE5}" destId="{D5EF8A3E-BE14-4A60-8AFC-FCAE922D5D38}" srcOrd="0" destOrd="0" presId="urn:microsoft.com/office/officeart/2018/2/layout/IconVerticalSolidList"/>
    <dgm:cxn modelId="{24A5F410-3583-4DD6-B6F9-BB764D8E36C3}" type="presParOf" srcId="{D5EF8A3E-BE14-4A60-8AFC-FCAE922D5D38}" destId="{F035C435-668D-432B-964C-911A94BBA116}" srcOrd="0" destOrd="0" presId="urn:microsoft.com/office/officeart/2018/2/layout/IconVerticalSolidList"/>
    <dgm:cxn modelId="{AFB4EC5D-1881-434E-A725-6E384AE99045}" type="presParOf" srcId="{F035C435-668D-432B-964C-911A94BBA116}" destId="{AE857CF4-2404-4156-81F5-9B1739CABFE2}" srcOrd="0" destOrd="0" presId="urn:microsoft.com/office/officeart/2018/2/layout/IconVerticalSolidList"/>
    <dgm:cxn modelId="{04AE2743-9380-49D5-9651-3351608425CD}" type="presParOf" srcId="{F035C435-668D-432B-964C-911A94BBA116}" destId="{BE78355B-4D7B-4512-BBE3-1EAD949F4E25}" srcOrd="1" destOrd="0" presId="urn:microsoft.com/office/officeart/2018/2/layout/IconVerticalSolidList"/>
    <dgm:cxn modelId="{F2CC05E3-7C4E-4512-B569-A3EF8C58B5CB}" type="presParOf" srcId="{F035C435-668D-432B-964C-911A94BBA116}" destId="{D358FF63-D48A-4DF1-90E3-F05FD9317361}" srcOrd="2" destOrd="0" presId="urn:microsoft.com/office/officeart/2018/2/layout/IconVerticalSolidList"/>
    <dgm:cxn modelId="{E9BA4DBD-7A59-4D78-AA57-CCAD90673CA1}" type="presParOf" srcId="{F035C435-668D-432B-964C-911A94BBA116}" destId="{42B285A8-4429-4B70-82B3-D5FB15E8B4FF}" srcOrd="3" destOrd="0" presId="urn:microsoft.com/office/officeart/2018/2/layout/IconVerticalSolidList"/>
    <dgm:cxn modelId="{2893DDC2-955C-4D56-BB5D-FFB4700504BF}" type="presParOf" srcId="{D5EF8A3E-BE14-4A60-8AFC-FCAE922D5D38}" destId="{1EC27850-A836-431B-BD5F-B7AFF6A083DB}" srcOrd="1" destOrd="0" presId="urn:microsoft.com/office/officeart/2018/2/layout/IconVerticalSolidList"/>
    <dgm:cxn modelId="{C61955A0-7EA7-49C9-BBAA-33AF3ADAE8E3}" type="presParOf" srcId="{D5EF8A3E-BE14-4A60-8AFC-FCAE922D5D38}" destId="{3DDC70D3-2601-4D03-86C9-981B6A66A47F}" srcOrd="2" destOrd="0" presId="urn:microsoft.com/office/officeart/2018/2/layout/IconVerticalSolidList"/>
    <dgm:cxn modelId="{0E7B7677-7B61-4CA7-B645-5F4E0FDABDBF}" type="presParOf" srcId="{3DDC70D3-2601-4D03-86C9-981B6A66A47F}" destId="{E43CE521-5C02-4CFF-B9BF-22933043A17D}" srcOrd="0" destOrd="0" presId="urn:microsoft.com/office/officeart/2018/2/layout/IconVerticalSolidList"/>
    <dgm:cxn modelId="{833183A5-714E-4895-9781-8721EDB979A7}" type="presParOf" srcId="{3DDC70D3-2601-4D03-86C9-981B6A66A47F}" destId="{B2D0249B-8577-4DDD-B29E-B0841F40FFD4}" srcOrd="1" destOrd="0" presId="urn:microsoft.com/office/officeart/2018/2/layout/IconVerticalSolidList"/>
    <dgm:cxn modelId="{41238B69-0A0F-4FA0-BEB5-6A414DE384A4}" type="presParOf" srcId="{3DDC70D3-2601-4D03-86C9-981B6A66A47F}" destId="{C8F7E93D-2EBF-4BFA-9649-E680393CBC0E}" srcOrd="2" destOrd="0" presId="urn:microsoft.com/office/officeart/2018/2/layout/IconVerticalSolidList"/>
    <dgm:cxn modelId="{C2AEC970-B378-4A93-B4D2-702138B81064}" type="presParOf" srcId="{3DDC70D3-2601-4D03-86C9-981B6A66A47F}" destId="{25973B1E-B3B6-473E-95CD-F9EC465DA31C}" srcOrd="3" destOrd="0" presId="urn:microsoft.com/office/officeart/2018/2/layout/IconVerticalSolidList"/>
    <dgm:cxn modelId="{C10463EF-130E-4A50-BCF9-B5A68B840E6F}" type="presParOf" srcId="{D5EF8A3E-BE14-4A60-8AFC-FCAE922D5D38}" destId="{E907FE73-B882-4B0A-8BD5-DA0839BFB0B0}" srcOrd="3" destOrd="0" presId="urn:microsoft.com/office/officeart/2018/2/layout/IconVerticalSolidList"/>
    <dgm:cxn modelId="{488891F8-B0FD-46F0-B35B-078072FC6B1E}" type="presParOf" srcId="{D5EF8A3E-BE14-4A60-8AFC-FCAE922D5D38}" destId="{A235957E-4324-4F1F-A077-13216072344F}" srcOrd="4" destOrd="0" presId="urn:microsoft.com/office/officeart/2018/2/layout/IconVerticalSolidList"/>
    <dgm:cxn modelId="{2B065672-4458-49EE-A263-3B9004F44AA1}" type="presParOf" srcId="{A235957E-4324-4F1F-A077-13216072344F}" destId="{CD8FF3D3-58D3-4B23-9A39-F9D3F76C20DD}" srcOrd="0" destOrd="0" presId="urn:microsoft.com/office/officeart/2018/2/layout/IconVerticalSolidList"/>
    <dgm:cxn modelId="{E505B3BF-286D-4A08-8F35-E1577219B622}" type="presParOf" srcId="{A235957E-4324-4F1F-A077-13216072344F}" destId="{78FB4CA6-DA41-4971-81E1-D9A4A72773A5}" srcOrd="1" destOrd="0" presId="urn:microsoft.com/office/officeart/2018/2/layout/IconVerticalSolidList"/>
    <dgm:cxn modelId="{22932917-E124-4394-BC53-6A232C3D91DC}" type="presParOf" srcId="{A235957E-4324-4F1F-A077-13216072344F}" destId="{B3ADDC08-3314-46B1-8412-884AB9988A34}" srcOrd="2" destOrd="0" presId="urn:microsoft.com/office/officeart/2018/2/layout/IconVerticalSolidList"/>
    <dgm:cxn modelId="{91BF5045-D2DF-4B00-969B-F36FCE77C468}" type="presParOf" srcId="{A235957E-4324-4F1F-A077-13216072344F}" destId="{A67D06E0-13D8-4E1E-AF39-38A76757E14C}" srcOrd="3" destOrd="0" presId="urn:microsoft.com/office/officeart/2018/2/layout/IconVerticalSolidList"/>
    <dgm:cxn modelId="{1530A6FC-11C8-44FC-A0B5-1FC7C3081B37}" type="presParOf" srcId="{D5EF8A3E-BE14-4A60-8AFC-FCAE922D5D38}" destId="{623444F5-B9F4-4AD2-BDE4-E1DD8AEA12DC}" srcOrd="5" destOrd="0" presId="urn:microsoft.com/office/officeart/2018/2/layout/IconVerticalSolidList"/>
    <dgm:cxn modelId="{FE044D87-0C2C-44FF-A17D-77251248945C}" type="presParOf" srcId="{D5EF8A3E-BE14-4A60-8AFC-FCAE922D5D38}" destId="{C9BF0ADE-15F6-4AE6-B378-7B1FF5D584F0}" srcOrd="6" destOrd="0" presId="urn:microsoft.com/office/officeart/2018/2/layout/IconVerticalSolidList"/>
    <dgm:cxn modelId="{E6CD2967-0E5A-4C0E-9B84-7D7F8A787790}" type="presParOf" srcId="{C9BF0ADE-15F6-4AE6-B378-7B1FF5D584F0}" destId="{25851250-2556-461B-AB67-9C88B3EA46A0}" srcOrd="0" destOrd="0" presId="urn:microsoft.com/office/officeart/2018/2/layout/IconVerticalSolidList"/>
    <dgm:cxn modelId="{F36AF650-0A4E-424D-B86F-CEEC53D99746}" type="presParOf" srcId="{C9BF0ADE-15F6-4AE6-B378-7B1FF5D584F0}" destId="{471E7A2D-74B5-4E8E-BC62-57F4253E3D6F}" srcOrd="1" destOrd="0" presId="urn:microsoft.com/office/officeart/2018/2/layout/IconVerticalSolidList"/>
    <dgm:cxn modelId="{DD6B4FA2-5A8F-47A3-8314-721C886CF308}" type="presParOf" srcId="{C9BF0ADE-15F6-4AE6-B378-7B1FF5D584F0}" destId="{FEE25C17-E0B0-4D6C-96D7-EA70099AA3F7}" srcOrd="2" destOrd="0" presId="urn:microsoft.com/office/officeart/2018/2/layout/IconVerticalSolidList"/>
    <dgm:cxn modelId="{2FC14CAE-6992-4318-B3D4-C6B1FE4360CF}" type="presParOf" srcId="{C9BF0ADE-15F6-4AE6-B378-7B1FF5D584F0}" destId="{286ECFAE-C883-4D1B-9770-E759D95208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57CF4-2404-4156-81F5-9B1739CABFE2}">
      <dsp:nvSpPr>
        <dsp:cNvPr id="0" name=""/>
        <dsp:cNvSpPr/>
      </dsp:nvSpPr>
      <dsp:spPr>
        <a:xfrm>
          <a:off x="0" y="2279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8355B-4D7B-4512-BBE3-1EAD949F4E25}">
      <dsp:nvSpPr>
        <dsp:cNvPr id="0" name=""/>
        <dsp:cNvSpPr/>
      </dsp:nvSpPr>
      <dsp:spPr>
        <a:xfrm>
          <a:off x="349511" y="262246"/>
          <a:ext cx="635474" cy="635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85A8-4429-4B70-82B3-D5FB15E8B4FF}">
      <dsp:nvSpPr>
        <dsp:cNvPr id="0" name=""/>
        <dsp:cNvSpPr/>
      </dsp:nvSpPr>
      <dsp:spPr>
        <a:xfrm>
          <a:off x="1334496" y="2279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1993 wurde ,,</a:t>
          </a:r>
          <a:r>
            <a:rPr lang="de-DE" sz="2200" kern="1200" dirty="0" err="1"/>
            <a:t>SoftENGINE</a:t>
          </a:r>
          <a:r>
            <a:rPr lang="de-DE" sz="2200" kern="1200" dirty="0"/>
            <a:t>´´ gegründet von Dirk Winter und Mathias Neumer</a:t>
          </a:r>
          <a:endParaRPr lang="en-US" sz="2200" kern="1200" dirty="0"/>
        </a:p>
      </dsp:txBody>
      <dsp:txXfrm>
        <a:off x="1334496" y="2279"/>
        <a:ext cx="4920227" cy="1155408"/>
      </dsp:txXfrm>
    </dsp:sp>
    <dsp:sp modelId="{E43CE521-5C02-4CFF-B9BF-22933043A17D}">
      <dsp:nvSpPr>
        <dsp:cNvPr id="0" name=""/>
        <dsp:cNvSpPr/>
      </dsp:nvSpPr>
      <dsp:spPr>
        <a:xfrm>
          <a:off x="0" y="1446540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0249B-8577-4DDD-B29E-B0841F40FFD4}">
      <dsp:nvSpPr>
        <dsp:cNvPr id="0" name=""/>
        <dsp:cNvSpPr/>
      </dsp:nvSpPr>
      <dsp:spPr>
        <a:xfrm>
          <a:off x="349511" y="1706507"/>
          <a:ext cx="635474" cy="635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73B1E-B3B6-473E-95CD-F9EC465DA31C}">
      <dsp:nvSpPr>
        <dsp:cNvPr id="0" name=""/>
        <dsp:cNvSpPr/>
      </dsp:nvSpPr>
      <dsp:spPr>
        <a:xfrm>
          <a:off x="1334496" y="1446540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1998 wurde das Schwester Unternehmen  </a:t>
          </a:r>
          <a:r>
            <a:rPr lang="de-DE" sz="2200" kern="1200" dirty="0" err="1"/>
            <a:t>gotomaxx</a:t>
          </a:r>
          <a:r>
            <a:rPr lang="de-DE" sz="2200" kern="1200" dirty="0"/>
            <a:t> gegründet.</a:t>
          </a:r>
          <a:endParaRPr lang="en-US" sz="2200" kern="1200" dirty="0"/>
        </a:p>
      </dsp:txBody>
      <dsp:txXfrm>
        <a:off x="1334496" y="1446540"/>
        <a:ext cx="4920227" cy="1155408"/>
      </dsp:txXfrm>
    </dsp:sp>
    <dsp:sp modelId="{CD8FF3D3-58D3-4B23-9A39-F9D3F76C20DD}">
      <dsp:nvSpPr>
        <dsp:cNvPr id="0" name=""/>
        <dsp:cNvSpPr/>
      </dsp:nvSpPr>
      <dsp:spPr>
        <a:xfrm>
          <a:off x="0" y="2890801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B4CA6-DA41-4971-81E1-D9A4A72773A5}">
      <dsp:nvSpPr>
        <dsp:cNvPr id="0" name=""/>
        <dsp:cNvSpPr/>
      </dsp:nvSpPr>
      <dsp:spPr>
        <a:xfrm>
          <a:off x="349511" y="3150767"/>
          <a:ext cx="635474" cy="635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06E0-13D8-4E1E-AF39-38A76757E14C}">
      <dsp:nvSpPr>
        <dsp:cNvPr id="0" name=""/>
        <dsp:cNvSpPr/>
      </dsp:nvSpPr>
      <dsp:spPr>
        <a:xfrm>
          <a:off x="1334496" y="289080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2009 wurde die web </a:t>
          </a:r>
          <a:r>
            <a:rPr lang="de-DE" sz="2200" kern="1200" dirty="0" err="1"/>
            <a:t>ware</a:t>
          </a:r>
          <a:r>
            <a:rPr lang="de-DE" sz="2200" kern="1200" dirty="0"/>
            <a:t>  eingeführt  </a:t>
          </a:r>
          <a:endParaRPr lang="en-US" sz="2200" kern="1200" dirty="0"/>
        </a:p>
      </dsp:txBody>
      <dsp:txXfrm>
        <a:off x="1334496" y="2890801"/>
        <a:ext cx="4920227" cy="1155408"/>
      </dsp:txXfrm>
    </dsp:sp>
    <dsp:sp modelId="{25851250-2556-461B-AB67-9C88B3EA46A0}">
      <dsp:nvSpPr>
        <dsp:cNvPr id="0" name=""/>
        <dsp:cNvSpPr/>
      </dsp:nvSpPr>
      <dsp:spPr>
        <a:xfrm>
          <a:off x="0" y="4337337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E7A2D-74B5-4E8E-BC62-57F4253E3D6F}">
      <dsp:nvSpPr>
        <dsp:cNvPr id="0" name=""/>
        <dsp:cNvSpPr/>
      </dsp:nvSpPr>
      <dsp:spPr>
        <a:xfrm>
          <a:off x="349511" y="4595028"/>
          <a:ext cx="635474" cy="635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CFAE-C883-4D1B-9770-E759D95208E3}">
      <dsp:nvSpPr>
        <dsp:cNvPr id="0" name=""/>
        <dsp:cNvSpPr/>
      </dsp:nvSpPr>
      <dsp:spPr>
        <a:xfrm>
          <a:off x="1334496" y="433506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2023 </a:t>
          </a:r>
          <a:r>
            <a:rPr lang="de-DE" sz="2200" kern="1200" dirty="0" err="1"/>
            <a:t>SoftEngine</a:t>
          </a:r>
          <a:r>
            <a:rPr lang="de-DE" sz="2200" kern="1200" dirty="0"/>
            <a:t> wurde 30 Jahre alt </a:t>
          </a:r>
          <a:endParaRPr lang="en-US" sz="2200" kern="1200" dirty="0"/>
        </a:p>
      </dsp:txBody>
      <dsp:txXfrm>
        <a:off x="1334496" y="4335061"/>
        <a:ext cx="4920227" cy="115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03.3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19 136 24575,'0'88'0,"0"-52"0,0-28 0,0-9 0,0-42 0,-2 0 0,-11-55 0,12 95 0,0 0 0,1 0 0,-1-1 0,1 1 0,0 0 0,0-1 0,0 1 0,0 0 0,0 0 0,1-1 0,0 1 0,0 0 0,-1 0 0,2 0 0,-1 0 0,3-6 0,-2 7 0,0 0 0,1 0 0,-1 0 0,1 0 0,-1 1 0,1-1 0,0 1 0,0-1 0,-1 1 0,1 0 0,0 0 0,0 0 0,0 0 0,0 1 0,0-1 0,0 1 0,0 0 0,5 0 0,6 0 23,1 1 0,0 1 0,0 0 0,27 8 0,19 3-1503,-40-11-5346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07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1 24575,'30'-1'0,"83"5"0,-98-2 0,0 0 0,0 2 0,-1-1 0,1 2 0,21 9 0,-30-11 0,1 0 0,-1 0 0,0 1 0,0 0 0,0 0 0,0 0 0,-1 1 0,0 0 0,6 6 0,-8-7 0,0 1 0,0 0 0,-1 0 0,0 0 0,0 0 0,0 0 0,0 1 0,-1-1 0,0 1 0,0-1 0,0 1 0,-1 7 0,-2 149 0,2 42 0,1-189 0,1 0 0,1-1 0,0 1 0,7 18 0,-3-68 0,-8-338 0,1 370 0,0 0 0,0 0 0,0-1 0,0 1 0,0 0 0,-1 0 0,0-1 0,1 1 0,-1 0 0,0 0 0,-1 0 0,1 0 0,-1 0 0,1 0 0,-1 1 0,0-1 0,0 0 0,0 1 0,0-1 0,0 1 0,-1 0 0,1 0 0,-1 0 0,1 0 0,-1 0 0,0 1 0,0-1 0,0 1 0,0-1 0,0 1 0,-4-1 0,-38-12 0,-77-12 0,54 12 0,-110-16-1365,155 24-5461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11.2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29 138 24575,'-1'15'0,"0"0"0,-2 0 0,-5 23 0,3-21 0,2 1 0,-2 19 0,3 243 0,3-155 0,13-408 0,0 6 0,-15 139 0,1 770 0,1-613 44,1 1-1,8 31 0,0 11-1538,-8-39-5331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15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24575,'804'0'-1365,"-780"0"-5461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18.5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1 542 24575,'41'-2'0,"55"-9"0,28-2 0,-120 13 0,0 0 0,0 0 0,0 0 0,1-1 0,-1 1 0,0-1 0,0 0 0,0 0 0,0-1 0,0 1 0,0-1 0,0 0 0,-1 0 0,1 0 0,-1 0 0,1-1 0,-1 1 0,0-1 0,0 0 0,0 0 0,0 0 0,0-1 0,-1 1 0,1 0 0,-1-1 0,0 0 0,0 0 0,-1 1 0,1-1 0,-1 0 0,0 0 0,0 0 0,0-1 0,0 1 0,-1 0 0,1-8 0,2-55 0,-6-68 0,0 21 0,3 106-100,0-6-321,0-1-1,5-25 0,0 17-6404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22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46 468 24575,'-3'-60'0,"-12"-71"0,6 62 0,0 25 0,7 36 0,-1-1 0,2 0 0,-1-1 0,1 1 0,1 0 0,0-13 0,1 19 0,-1 0 0,1 0 0,0 0 0,0 1 0,0-1 0,0 0 0,1 1 0,-1-1 0,1 1 0,-1 0 0,1-1 0,0 1 0,0 0 0,0 0 0,0 0 0,1 0 0,-1 1 0,0-1 0,1 0 0,-1 1 0,1 0 0,-1-1 0,1 1 0,0 0 0,3 0 0,24-8 0,-1 2 0,1 0 0,58-3 0,67 10-1365,-133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28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 1 24575,'-1'65'0,"0"-11"0,6 59 0,-3-95 0,1-1 0,1 1 0,0-1 0,1 0 0,1-1 0,0 1 0,13 22 0,-13-26 0,0 0 0,-1 0 0,-1 1 0,0 0 0,4 24 0,-5-18 0,2 0 0,6 20 0,-4-21 0,-1 0 0,-1 0 0,-1 1 0,-1 0 0,0 0 0,-1 0 0,-2 0 0,0 0 0,-1 1 0,-1-1 0,-1 0 0,-6 22 0,8-36 0,-1 0 0,0-1 0,-1 1 0,1-1 0,-1 1 0,-1-1 0,1 0 0,0 0 0,-1 0 0,0-1 0,0 0 0,-1 1 0,1-1 0,-1-1 0,-10 8 0,7-8 0,-1 1 0,1-1 0,-1 0 0,1-1 0,-1 0 0,0 0 0,0-1 0,0 0 0,0 0 0,-10-2 0,-32 0-1365,28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31.2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2 236 24575,'0'-12'0,"-1"-8"0,1 0 0,1 0 0,1 1 0,9-38 0,-10 53 0,1-1 0,-1 0 0,1 1 0,0-1 0,1 1 0,-1 0 0,1 0 0,0 0 0,0 0 0,0 0 0,0 0 0,1 1 0,0 0 0,-1 0 0,1 0 0,0 0 0,1 0 0,-1 1 0,0 0 0,1 0 0,-1 0 0,1 0 0,0 1 0,-1 0 0,7-1 0,62-2-1365,-51 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8:27:35.0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303 1 24575,'1'66'0,"-3"75"0,1-138 0,1 1 0,-1-1 0,0 1 0,-1-1 0,1 1 0,-1-1 0,1 0 0,-1 0 0,0 0 0,0 0 0,0 0 0,-1 0 0,1-1 0,-1 1 0,1-1 0,-1 0 0,0 1 0,0-1 0,0 0 0,-4 1 0,-9 6 0,-1-2 0,-31 11 0,20-9 0,10-2-273,0-2 0,-1 0 0,0-2 0,-26 3 0,18-4-6553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7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0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2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25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6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2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6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4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C7373A1-6AD7-4178-B80B-DBEB5CCFEE7A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F8BD250-EB0B-438C-A6DC-B9034896A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4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4.xml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28.png"/><Relationship Id="rId17" Type="http://schemas.openxmlformats.org/officeDocument/2006/relationships/customXml" Target="../ink/ink6.xml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3.xml"/><Relationship Id="rId24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27.png"/><Relationship Id="rId19" Type="http://schemas.openxmlformats.org/officeDocument/2006/relationships/customXml" Target="../ink/ink7.xml"/><Relationship Id="rId4" Type="http://schemas.openxmlformats.org/officeDocument/2006/relationships/image" Target="../media/image18.png"/><Relationship Id="rId9" Type="http://schemas.openxmlformats.org/officeDocument/2006/relationships/customXml" Target="../ink/ink2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passbare ERP Software von SoftENGINE">
            <a:extLst>
              <a:ext uri="{FF2B5EF4-FFF2-40B4-BE49-F238E27FC236}">
                <a16:creationId xmlns:a16="http://schemas.microsoft.com/office/drawing/2014/main" id="{63DADC1A-589A-8B52-D2C0-28A9384A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41691"/>
          <a:stretch/>
        </p:blipFill>
        <p:spPr bwMode="auto">
          <a:xfrm>
            <a:off x="1" y="10"/>
            <a:ext cx="609441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VENTIS Shop | Kassensoftware von SOFTENGINE | ACVENTIS Catalog">
            <a:extLst>
              <a:ext uri="{FF2B5EF4-FFF2-40B4-BE49-F238E27FC236}">
                <a16:creationId xmlns:a16="http://schemas.microsoft.com/office/drawing/2014/main" id="{28003DEB-D30B-A7EE-40CF-6D74D69EB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8" r="27922" b="-1"/>
          <a:stretch/>
        </p:blipFill>
        <p:spPr bwMode="auto">
          <a:xfrm>
            <a:off x="4053081" y="10"/>
            <a:ext cx="8138918" cy="6857990"/>
          </a:xfrm>
          <a:custGeom>
            <a:avLst/>
            <a:gdLst/>
            <a:ahLst/>
            <a:cxnLst/>
            <a:rect l="l" t="t" r="r" b="b"/>
            <a:pathLst>
              <a:path w="8138918" h="6858000">
                <a:moveTo>
                  <a:pt x="2038180" y="0"/>
                </a:moveTo>
                <a:lnTo>
                  <a:pt x="8138918" y="0"/>
                </a:lnTo>
                <a:lnTo>
                  <a:pt x="8138918" y="6858000"/>
                </a:lnTo>
                <a:lnTo>
                  <a:pt x="2038180" y="6858000"/>
                </a:lnTo>
                <a:close/>
                <a:moveTo>
                  <a:pt x="1501126" y="0"/>
                </a:moveTo>
                <a:lnTo>
                  <a:pt x="1727373" y="0"/>
                </a:lnTo>
                <a:lnTo>
                  <a:pt x="1727373" y="6858000"/>
                </a:lnTo>
                <a:lnTo>
                  <a:pt x="1501126" y="6858000"/>
                </a:lnTo>
                <a:close/>
                <a:moveTo>
                  <a:pt x="1074563" y="0"/>
                </a:moveTo>
                <a:lnTo>
                  <a:pt x="1151640" y="0"/>
                </a:lnTo>
                <a:lnTo>
                  <a:pt x="1151640" y="6858000"/>
                </a:lnTo>
                <a:lnTo>
                  <a:pt x="1074563" y="6858000"/>
                </a:lnTo>
                <a:close/>
                <a:moveTo>
                  <a:pt x="756244" y="0"/>
                </a:moveTo>
                <a:lnTo>
                  <a:pt x="940901" y="0"/>
                </a:lnTo>
                <a:lnTo>
                  <a:pt x="940901" y="6858000"/>
                </a:lnTo>
                <a:lnTo>
                  <a:pt x="756244" y="6858000"/>
                </a:lnTo>
                <a:close/>
                <a:moveTo>
                  <a:pt x="0" y="0"/>
                </a:moveTo>
                <a:lnTo>
                  <a:pt x="575732" y="0"/>
                </a:lnTo>
                <a:lnTo>
                  <a:pt x="575732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9D2EC41-662F-4091-9E37-EE9B5DB18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C238F6-C020-76F9-7B75-76FD68D7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2 Wochen Praktikum </a:t>
            </a:r>
            <a:r>
              <a:rPr lang="de-D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741855-1D6B-E609-C20D-80D089949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FIRMA: </a:t>
            </a:r>
            <a:r>
              <a:rPr lang="de-DE" dirty="0" err="1">
                <a:solidFill>
                  <a:schemeClr val="tx1"/>
                </a:solidFill>
              </a:rPr>
              <a:t>SoftENGINE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13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C7278C-224B-574A-148C-AC488ABB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de-DE" sz="6000">
                <a:solidFill>
                  <a:srgbClr val="FFFFFF"/>
                </a:solidFill>
              </a:rPr>
              <a:t>                      </a:t>
            </a:r>
            <a:r>
              <a:rPr lang="de-DE" sz="6000">
                <a:solidFill>
                  <a:srgbClr val="FFFFFF"/>
                </a:solidFill>
                <a:highlight>
                  <a:srgbClr val="00FFFF"/>
                </a:highlight>
              </a:rPr>
              <a:t>Übersicht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5923EB6-A22A-C053-664D-083B63EB3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04565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40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286EC3-2D6E-0652-04F0-DF2D3A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8F76E"/>
                </a:solidFill>
              </a:rPr>
              <a:t>Das ERP </a:t>
            </a:r>
            <a:r>
              <a:rPr lang="de-DE" dirty="0" err="1">
                <a:solidFill>
                  <a:srgbClr val="F8F76E"/>
                </a:solidFill>
              </a:rPr>
              <a:t>SoftWARE</a:t>
            </a:r>
            <a:r>
              <a:rPr lang="de-DE" dirty="0">
                <a:solidFill>
                  <a:srgbClr val="F8F76E"/>
                </a:solidFill>
              </a:rPr>
              <a:t> plus </a:t>
            </a:r>
            <a:r>
              <a:rPr lang="de-DE" dirty="0" err="1">
                <a:solidFill>
                  <a:srgbClr val="F8F76E"/>
                </a:solidFill>
              </a:rPr>
              <a:t>PDFMailer</a:t>
            </a:r>
            <a:r>
              <a:rPr lang="de-DE" dirty="0">
                <a:solidFill>
                  <a:srgbClr val="F8F76E"/>
                </a:solidFill>
              </a:rPr>
              <a:t> 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2616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2" descr="Was ist ERP? | Definition von Enterprise Resource Planning | SAP">
            <a:extLst>
              <a:ext uri="{FF2B5EF4-FFF2-40B4-BE49-F238E27FC236}">
                <a16:creationId xmlns:a16="http://schemas.microsoft.com/office/drawing/2014/main" id="{D60108E0-C26A-646D-AA11-54E926B3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984" y="179614"/>
            <a:ext cx="3974211" cy="22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2836942"/>
            <a:ext cx="4901184" cy="4021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Anpassbare ERP Software von SoftENGINE">
            <a:extLst>
              <a:ext uri="{FF2B5EF4-FFF2-40B4-BE49-F238E27FC236}">
                <a16:creationId xmlns:a16="http://schemas.microsoft.com/office/drawing/2014/main" id="{07B3B1AC-02F4-B820-A6FB-1288247F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870090" y="3221464"/>
            <a:ext cx="4572000" cy="32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5BA48-10F6-CA50-C878-C148C616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700" b="0" i="0" dirty="0">
                <a:effectLst/>
                <a:latin typeface="Google Sans"/>
              </a:rPr>
              <a:t>ERP (Enterprise </a:t>
            </a:r>
            <a:r>
              <a:rPr lang="de-DE" sz="1700" b="0" i="0" dirty="0" err="1">
                <a:effectLst/>
                <a:latin typeface="Google Sans"/>
              </a:rPr>
              <a:t>Resource</a:t>
            </a:r>
            <a:r>
              <a:rPr lang="de-DE" sz="1700" b="0" i="0" dirty="0">
                <a:effectLst/>
                <a:latin typeface="Google Sans"/>
              </a:rPr>
              <a:t> </a:t>
            </a:r>
            <a:r>
              <a:rPr lang="de-DE" sz="1700" b="0" i="0" dirty="0" err="1">
                <a:effectLst/>
                <a:latin typeface="Google Sans"/>
              </a:rPr>
              <a:t>Planning</a:t>
            </a:r>
            <a:r>
              <a:rPr lang="de-DE" sz="1700" b="0" i="0" dirty="0">
                <a:effectLst/>
                <a:latin typeface="Google Sans"/>
              </a:rPr>
              <a:t>) ist ein Softwaresystem, mit dem Sie Ihr gesamtes Unternehmen führen können, weil es Automatisierung sowie die Prozesse in den Bereichen Finanzen, Personalwesen, Fertigung, Lieferkette, Services, Beschaffung und mehr unterstützt.</a:t>
            </a:r>
          </a:p>
          <a:p>
            <a:pPr marL="0" indent="0">
              <a:buNone/>
            </a:pPr>
            <a:r>
              <a:rPr lang="de-DE" sz="1700" dirty="0" err="1">
                <a:latin typeface="Google Sans"/>
              </a:rPr>
              <a:t>Pdf</a:t>
            </a:r>
            <a:r>
              <a:rPr lang="de-DE" sz="1700" dirty="0">
                <a:latin typeface="Google Sans"/>
              </a:rPr>
              <a:t> </a:t>
            </a:r>
            <a:r>
              <a:rPr lang="de-DE" sz="1700" dirty="0" err="1">
                <a:latin typeface="Google Sans"/>
              </a:rPr>
              <a:t>mailer</a:t>
            </a:r>
            <a:r>
              <a:rPr lang="de-DE" sz="1700" dirty="0">
                <a:latin typeface="Google Sans"/>
              </a:rPr>
              <a:t>////PDFMAILER.APP</a:t>
            </a:r>
          </a:p>
          <a:p>
            <a:pPr marL="0" indent="0">
              <a:buNone/>
            </a:pPr>
            <a:r>
              <a:rPr lang="de-DE" sz="1700" b="0" i="0" dirty="0">
                <a:effectLst/>
                <a:latin typeface="Google Sans"/>
              </a:rPr>
              <a:t>PDF-Dokumente effizient zu erstellen, zu verteilen oder per E-Mail zu versenden</a:t>
            </a:r>
            <a:endParaRPr lang="de-DE" sz="1700" dirty="0">
              <a:latin typeface="Google Sans"/>
            </a:endParaRPr>
          </a:p>
        </p:txBody>
      </p:sp>
      <p:pic>
        <p:nvPicPr>
          <p:cNvPr id="1028" name="Picture 4" descr="Briefpapier Erstellung mit dem PDFMAILER 6 - gotomaxx - YouTube">
            <a:extLst>
              <a:ext uri="{FF2B5EF4-FFF2-40B4-BE49-F238E27FC236}">
                <a16:creationId xmlns:a16="http://schemas.microsoft.com/office/drawing/2014/main" id="{F5E37773-4189-3BD3-A550-CCF879E4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81" y="5417545"/>
            <a:ext cx="3076880" cy="17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8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tomaxx eRechnung 2025">
            <a:extLst>
              <a:ext uri="{FF2B5EF4-FFF2-40B4-BE49-F238E27FC236}">
                <a16:creationId xmlns:a16="http://schemas.microsoft.com/office/drawing/2014/main" id="{1FCF4ECE-A394-D6D6-D911-E610E8716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1548" b="5549"/>
          <a:stretch/>
        </p:blipFill>
        <p:spPr bwMode="auto">
          <a:xfrm>
            <a:off x="4883025" y="-48438"/>
            <a:ext cx="7308975" cy="390019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tomaxx eRechnung 2025">
            <a:extLst>
              <a:ext uri="{FF2B5EF4-FFF2-40B4-BE49-F238E27FC236}">
                <a16:creationId xmlns:a16="http://schemas.microsoft.com/office/drawing/2014/main" id="{05C03135-1AD4-335F-43D3-3454F00E4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-2" b="12450"/>
          <a:stretch/>
        </p:blipFill>
        <p:spPr bwMode="auto">
          <a:xfrm>
            <a:off x="4883025" y="3836188"/>
            <a:ext cx="7308975" cy="302181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98115F-7D60-16F0-A039-9ACBF9B9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78" y="718456"/>
            <a:ext cx="5019074" cy="1863457"/>
          </a:xfrm>
        </p:spPr>
        <p:txBody>
          <a:bodyPr>
            <a:normAutofit/>
          </a:bodyPr>
          <a:lstStyle/>
          <a:p>
            <a:pPr algn="l"/>
            <a:r>
              <a:rPr lang="de-DE" sz="5400" dirty="0"/>
              <a:t>            </a:t>
            </a:r>
            <a:r>
              <a:rPr lang="de-DE" sz="5400" dirty="0" err="1">
                <a:highlight>
                  <a:srgbClr val="00FFFF"/>
                </a:highlight>
              </a:rPr>
              <a:t>gotomaxx</a:t>
            </a:r>
            <a:r>
              <a:rPr lang="de-DE" sz="5400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1A87F2-67D8-14D4-CF0C-D9B2C5F97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sz="2800" dirty="0"/>
              <a:t>Was die so macht</a:t>
            </a:r>
          </a:p>
          <a:p>
            <a:pPr algn="l"/>
            <a:r>
              <a:rPr lang="de-DE" sz="2800" dirty="0"/>
              <a:t>Wie alles Produkte geschrieben werden</a:t>
            </a:r>
          </a:p>
          <a:p>
            <a:pPr algn="l"/>
            <a:r>
              <a:rPr lang="de-DE" sz="2800" dirty="0"/>
              <a:t> </a:t>
            </a:r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44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E6BCE9-9C2B-846A-B24E-C3860ACD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Welche </a:t>
            </a:r>
            <a:r>
              <a:rPr lang="de-DE" dirty="0" err="1">
                <a:solidFill>
                  <a:srgbClr val="FFFFFF"/>
                </a:solidFill>
              </a:rPr>
              <a:t>jobs</a:t>
            </a:r>
            <a:r>
              <a:rPr lang="de-DE" dirty="0">
                <a:solidFill>
                  <a:srgbClr val="FFFFFF"/>
                </a:solidFill>
              </a:rPr>
              <a:t> kann man bei </a:t>
            </a:r>
            <a:r>
              <a:rPr lang="de-DE" dirty="0" err="1">
                <a:solidFill>
                  <a:srgbClr val="FFFFFF"/>
                </a:solidFill>
              </a:rPr>
              <a:t>gotomaxx</a:t>
            </a:r>
            <a:r>
              <a:rPr lang="de-DE" dirty="0">
                <a:solidFill>
                  <a:srgbClr val="FFFFFF"/>
                </a:solidFill>
              </a:rPr>
              <a:t> machen ?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D4A1F-7AE2-3C35-72B6-A362E28E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91" y="1031634"/>
            <a:ext cx="6140590" cy="4746232"/>
          </a:xfrm>
        </p:spPr>
        <p:txBody>
          <a:bodyPr anchor="ctr">
            <a:normAutofit/>
          </a:bodyPr>
          <a:lstStyle/>
          <a:p>
            <a:r>
              <a:rPr lang="de-DE" dirty="0"/>
              <a:t>Firma </a:t>
            </a:r>
            <a:r>
              <a:rPr lang="de-DE" dirty="0" err="1"/>
              <a:t>gotomaxx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90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1EFB7C-335A-E0D0-DFB2-B7253162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947998" cy="5492750"/>
          </a:xfrm>
        </p:spPr>
        <p:txBody>
          <a:bodyPr>
            <a:normAutofit/>
          </a:bodyPr>
          <a:lstStyle/>
          <a:p>
            <a:r>
              <a:rPr lang="de-DE" sz="6000" dirty="0">
                <a:solidFill>
                  <a:srgbClr val="FFFFFF"/>
                </a:solidFill>
              </a:rPr>
              <a:t>Was kann man wählen bei </a:t>
            </a:r>
            <a:r>
              <a:rPr lang="de-DE" sz="6000" dirty="0" err="1">
                <a:solidFill>
                  <a:srgbClr val="FFFFFF"/>
                </a:solidFill>
              </a:rPr>
              <a:t>Softengine</a:t>
            </a:r>
            <a:endParaRPr lang="de-DE" sz="6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3708B-D2E3-41E3-BD49-F9100564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323" y="2211346"/>
            <a:ext cx="0" cy="234958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EBA998-A889-CF38-DC5C-8F8459BD9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349" y="639764"/>
            <a:ext cx="6142032" cy="5492749"/>
          </a:xfrm>
        </p:spPr>
        <p:txBody>
          <a:bodyPr anchor="ctr">
            <a:normAutofit/>
          </a:bodyPr>
          <a:lstStyle/>
          <a:p>
            <a:r>
              <a:rPr lang="de-DE" dirty="0"/>
              <a:t>Verwaltung Marketing </a:t>
            </a:r>
            <a:r>
              <a:rPr lang="de-DE" dirty="0" err="1"/>
              <a:t>Softengine</a:t>
            </a:r>
            <a:r>
              <a:rPr lang="de-DE" dirty="0"/>
              <a:t>(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pc</a:t>
            </a:r>
            <a:r>
              <a:rPr lang="de-DE" dirty="0"/>
              <a:t> </a:t>
            </a:r>
          </a:p>
          <a:p>
            <a:r>
              <a:rPr lang="de-DE" dirty="0" err="1"/>
              <a:t>Pc</a:t>
            </a:r>
            <a:r>
              <a:rPr lang="de-DE" dirty="0"/>
              <a:t> bauen </a:t>
            </a:r>
            <a:r>
              <a:rPr lang="de-DE" dirty="0" err="1"/>
              <a:t>Fachimformatike</a:t>
            </a:r>
            <a:r>
              <a:rPr lang="de-DE" dirty="0"/>
              <a:t> </a:t>
            </a:r>
            <a:r>
              <a:rPr lang="de-DE" dirty="0" err="1"/>
              <a:t>Systemr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06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B182ACAB-94FE-AB72-F1D3-E8573921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703371"/>
            <a:ext cx="2285104" cy="325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FD3F82-E4D9-A89C-370A-0D1273660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739" y="835044"/>
            <a:ext cx="2167336" cy="311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8825A2-994D-6771-E269-4A427A73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89" y="3017990"/>
            <a:ext cx="2443539" cy="3119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16FF45-EF32-9CFB-CB79-8BBC2007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172" y="3265310"/>
            <a:ext cx="2112088" cy="2995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7E70EF-4551-F354-0757-B06531E10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165" y="480061"/>
            <a:ext cx="1817814" cy="278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97FED95-5092-DDBD-2B2A-5F5EB45ECFA2}"/>
                  </a:ext>
                </a:extLst>
              </p14:cNvPr>
              <p14:cNvContentPartPr/>
              <p14:nvPr/>
            </p14:nvContentPartPr>
            <p14:xfrm>
              <a:off x="692721" y="688430"/>
              <a:ext cx="90360" cy="964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97FED95-5092-DDBD-2B2A-5F5EB45ECF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601" y="682310"/>
                <a:ext cx="102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CF08A44-3104-BCEC-9078-2DDE6DFE975A}"/>
                  </a:ext>
                </a:extLst>
              </p14:cNvPr>
              <p14:cNvContentPartPr/>
              <p14:nvPr/>
            </p14:nvContentPartPr>
            <p14:xfrm>
              <a:off x="2798721" y="699590"/>
              <a:ext cx="178200" cy="220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CF08A44-3104-BCEC-9078-2DDE6DFE97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2601" y="693470"/>
                <a:ext cx="190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8EE033C-6EE5-6CC1-FA74-41F279B39FEF}"/>
                  </a:ext>
                </a:extLst>
              </p14:cNvPr>
              <p14:cNvContentPartPr/>
              <p14:nvPr/>
            </p14:nvContentPartPr>
            <p14:xfrm>
              <a:off x="708201" y="3579950"/>
              <a:ext cx="19800" cy="290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8EE033C-6EE5-6CC1-FA74-41F279B39F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081" y="3573830"/>
                <a:ext cx="32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D4182CE-5FBB-A285-9E05-D52F66969629}"/>
                  </a:ext>
                </a:extLst>
              </p14:cNvPr>
              <p14:cNvContentPartPr/>
              <p14:nvPr/>
            </p14:nvContentPartPr>
            <p14:xfrm>
              <a:off x="718641" y="3984230"/>
              <a:ext cx="29844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D4182CE-5FBB-A285-9E05-D52F669696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2521" y="3978110"/>
                <a:ext cx="310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D4539D2-D76D-B99E-A2AA-34892FBCBC0C}"/>
                  </a:ext>
                </a:extLst>
              </p14:cNvPr>
              <p14:cNvContentPartPr/>
              <p14:nvPr/>
            </p14:nvContentPartPr>
            <p14:xfrm>
              <a:off x="2836161" y="3798470"/>
              <a:ext cx="135000" cy="195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D4539D2-D76D-B99E-A2AA-34892FBCBC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30041" y="3792350"/>
                <a:ext cx="147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28D1EFB-EFF2-B825-3CF3-BC22861EAF9D}"/>
                  </a:ext>
                </a:extLst>
              </p14:cNvPr>
              <p14:cNvContentPartPr/>
              <p14:nvPr/>
            </p14:nvContentPartPr>
            <p14:xfrm>
              <a:off x="3258441" y="3265310"/>
              <a:ext cx="146160" cy="168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28D1EFB-EFF2-B825-3CF3-BC22861EAF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2321" y="3259190"/>
                <a:ext cx="158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ED2D8DA-592F-7623-D5A0-949C0A39AC9F}"/>
                  </a:ext>
                </a:extLst>
              </p14:cNvPr>
              <p14:cNvContentPartPr/>
              <p14:nvPr/>
            </p14:nvContentPartPr>
            <p14:xfrm>
              <a:off x="5590161" y="5999510"/>
              <a:ext cx="93600" cy="347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ED2D8DA-592F-7623-D5A0-949C0A39AC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84041" y="5993390"/>
                <a:ext cx="1058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880B40A-4E56-6FC2-1098-10DF187348B2}"/>
                  </a:ext>
                </a:extLst>
              </p14:cNvPr>
              <p14:cNvContentPartPr/>
              <p14:nvPr/>
            </p14:nvContentPartPr>
            <p14:xfrm>
              <a:off x="5690961" y="2975510"/>
              <a:ext cx="73800" cy="84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880B40A-4E56-6FC2-1098-10DF187348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4841" y="2969390"/>
                <a:ext cx="86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C133586-56DD-6630-EEEF-5D6EE4D86B6D}"/>
                  </a:ext>
                </a:extLst>
              </p14:cNvPr>
              <p14:cNvContentPartPr/>
              <p14:nvPr/>
            </p14:nvContentPartPr>
            <p14:xfrm>
              <a:off x="7570161" y="3741230"/>
              <a:ext cx="109440" cy="122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C133586-56DD-6630-EEEF-5D6EE4D86B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64041" y="3735110"/>
                <a:ext cx="121680" cy="1346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C815632E-4F1F-22A8-7D74-3EC977CBA42D}"/>
              </a:ext>
            </a:extLst>
          </p:cNvPr>
          <p:cNvSpPr txBox="1"/>
          <p:nvPr/>
        </p:nvSpPr>
        <p:spPr>
          <a:xfrm>
            <a:off x="4450701" y="920270"/>
            <a:ext cx="34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          Verwaltung </a:t>
            </a:r>
          </a:p>
        </p:txBody>
      </p:sp>
    </p:spTree>
    <p:extLst>
      <p:ext uri="{BB962C8B-B14F-4D97-AF65-F5344CB8AC3E}">
        <p14:creationId xmlns:p14="http://schemas.microsoft.com/office/powerpoint/2010/main" val="198294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C26E62-010F-5DA0-8B6B-D5D657B6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4164267" cy="5492749"/>
          </a:xfrm>
        </p:spPr>
        <p:txBody>
          <a:bodyPr>
            <a:normAutofit/>
          </a:bodyPr>
          <a:lstStyle/>
          <a:p>
            <a:endParaRPr lang="de-DE" sz="6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3708B-D2E3-41E3-BD49-F9100564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323" y="2211346"/>
            <a:ext cx="0" cy="234958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8BA04-22B8-70AE-6A14-A83566DE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349" y="639764"/>
            <a:ext cx="6142032" cy="5492749"/>
          </a:xfrm>
        </p:spPr>
        <p:txBody>
          <a:bodyPr anchor="ctr"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070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61AB5-47BC-CFB2-15C1-860600A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C01A7B-66C6-2268-5C53-79366706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https://ausbildung.softengine.de/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059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155</Words>
  <Application>Microsoft Office PowerPoint</Application>
  <PresentationFormat>Breitbild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 Light</vt:lpstr>
      <vt:lpstr>Google Sans</vt:lpstr>
      <vt:lpstr>Metropolitan</vt:lpstr>
      <vt:lpstr>2 Wochen Praktikum  </vt:lpstr>
      <vt:lpstr>                      Übersicht </vt:lpstr>
      <vt:lpstr>Das ERP SoftWARE plus PDFMailer </vt:lpstr>
      <vt:lpstr>            gotomaxx </vt:lpstr>
      <vt:lpstr>Welche jobs kann man bei gotomaxx machen ?  </vt:lpstr>
      <vt:lpstr>Was kann man wählen bei Softengine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SoftENGINE  </dc:title>
  <dc:creator>Tudor-Bogdan Vlad</dc:creator>
  <cp:lastModifiedBy>Tudor-Bogdan Vlad</cp:lastModifiedBy>
  <cp:revision>6</cp:revision>
  <dcterms:created xsi:type="dcterms:W3CDTF">2024-01-29T09:22:57Z</dcterms:created>
  <dcterms:modified xsi:type="dcterms:W3CDTF">2024-02-05T14:21:33Z</dcterms:modified>
</cp:coreProperties>
</file>